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2" r:id="rId4"/>
  </p:sldMasterIdLst>
  <p:sldIdLst>
    <p:sldId id="257" r:id="rId5"/>
    <p:sldId id="261" r:id="rId6"/>
    <p:sldId id="259" r:id="rId7"/>
    <p:sldId id="277" r:id="rId8"/>
    <p:sldId id="279" r:id="rId9"/>
    <p:sldId id="280" r:id="rId10"/>
    <p:sldId id="281" r:id="rId11"/>
    <p:sldId id="282" r:id="rId12"/>
    <p:sldId id="283" r:id="rId13"/>
    <p:sldId id="284" r:id="rId14"/>
    <p:sldId id="285" r:id="rId15"/>
    <p:sldId id="286" r:id="rId16"/>
    <p:sldId id="287" r:id="rId17"/>
    <p:sldId id="288" r:id="rId18"/>
    <p:sldId id="27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4B2CA3-92FA-4644-988F-15446639299F}" v="22" dt="2022-01-19T08:55:00.4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0"/>
  </p:normalViewPr>
  <p:slideViewPr>
    <p:cSldViewPr snapToGrid="0" snapToObjects="1">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kumar Donda" userId="8ac0e8263862237d" providerId="LiveId" clId="{CC4B2CA3-92FA-4644-988F-15446639299F}"/>
    <pc:docChg chg="undo custSel addSld modSld">
      <pc:chgData name="Ramkumar Donda" userId="8ac0e8263862237d" providerId="LiveId" clId="{CC4B2CA3-92FA-4644-988F-15446639299F}" dt="2022-01-19T10:31:45.520" v="611" actId="14100"/>
      <pc:docMkLst>
        <pc:docMk/>
      </pc:docMkLst>
      <pc:sldChg chg="modSp mod">
        <pc:chgData name="Ramkumar Donda" userId="8ac0e8263862237d" providerId="LiveId" clId="{CC4B2CA3-92FA-4644-988F-15446639299F}" dt="2022-01-18T08:23:30.027" v="91" actId="1076"/>
        <pc:sldMkLst>
          <pc:docMk/>
          <pc:sldMk cId="1984022736" sldId="257"/>
        </pc:sldMkLst>
        <pc:spChg chg="mod">
          <ac:chgData name="Ramkumar Donda" userId="8ac0e8263862237d" providerId="LiveId" clId="{CC4B2CA3-92FA-4644-988F-15446639299F}" dt="2022-01-18T08:23:30.027" v="91" actId="1076"/>
          <ac:spMkLst>
            <pc:docMk/>
            <pc:sldMk cId="1984022736" sldId="257"/>
            <ac:spMk id="3" creationId="{6FAAAE8F-227D-4223-954E-17EBFEA01F81}"/>
          </ac:spMkLst>
        </pc:spChg>
        <pc:spChg chg="mod">
          <ac:chgData name="Ramkumar Donda" userId="8ac0e8263862237d" providerId="LiveId" clId="{CC4B2CA3-92FA-4644-988F-15446639299F}" dt="2022-01-10T03:17:21.573" v="1" actId="2711"/>
          <ac:spMkLst>
            <pc:docMk/>
            <pc:sldMk cId="1984022736" sldId="257"/>
            <ac:spMk id="6" creationId="{A523D6E7-F62E-4C19-9140-F9CC7A22FC2C}"/>
          </ac:spMkLst>
        </pc:spChg>
        <pc:spChg chg="mod">
          <ac:chgData name="Ramkumar Donda" userId="8ac0e8263862237d" providerId="LiveId" clId="{CC4B2CA3-92FA-4644-988F-15446639299F}" dt="2022-01-10T03:17:21.573" v="1" actId="2711"/>
          <ac:spMkLst>
            <pc:docMk/>
            <pc:sldMk cId="1984022736" sldId="257"/>
            <ac:spMk id="8" creationId="{04405B2D-32EF-469C-B328-F72F53AFE550}"/>
          </ac:spMkLst>
        </pc:spChg>
      </pc:sldChg>
      <pc:sldChg chg="addSp modSp mod">
        <pc:chgData name="Ramkumar Donda" userId="8ac0e8263862237d" providerId="LiveId" clId="{CC4B2CA3-92FA-4644-988F-15446639299F}" dt="2022-01-19T08:58:20.358" v="593" actId="20577"/>
        <pc:sldMkLst>
          <pc:docMk/>
          <pc:sldMk cId="199370847" sldId="259"/>
        </pc:sldMkLst>
        <pc:spChg chg="mod">
          <ac:chgData name="Ramkumar Donda" userId="8ac0e8263862237d" providerId="LiveId" clId="{CC4B2CA3-92FA-4644-988F-15446639299F}" dt="2022-01-10T03:17:46.767" v="4" actId="2711"/>
          <ac:spMkLst>
            <pc:docMk/>
            <pc:sldMk cId="199370847" sldId="259"/>
            <ac:spMk id="2" creationId="{5F3F6C66-D6D7-4A72-9928-967AEA400766}"/>
          </ac:spMkLst>
        </pc:spChg>
        <pc:spChg chg="add mod">
          <ac:chgData name="Ramkumar Donda" userId="8ac0e8263862237d" providerId="LiveId" clId="{CC4B2CA3-92FA-4644-988F-15446639299F}" dt="2022-01-19T08:54:49.924" v="403" actId="1076"/>
          <ac:spMkLst>
            <pc:docMk/>
            <pc:sldMk cId="199370847" sldId="259"/>
            <ac:spMk id="3" creationId="{DBEAB63D-1959-48DE-97C7-5DE38142670A}"/>
          </ac:spMkLst>
        </pc:spChg>
        <pc:spChg chg="add mod">
          <ac:chgData name="Ramkumar Donda" userId="8ac0e8263862237d" providerId="LiveId" clId="{CC4B2CA3-92FA-4644-988F-15446639299F}" dt="2022-01-19T08:58:20.358" v="593" actId="20577"/>
          <ac:spMkLst>
            <pc:docMk/>
            <pc:sldMk cId="199370847" sldId="259"/>
            <ac:spMk id="4" creationId="{253F9481-372A-4755-A8E5-AB608370F966}"/>
          </ac:spMkLst>
        </pc:spChg>
        <pc:spChg chg="mod">
          <ac:chgData name="Ramkumar Donda" userId="8ac0e8263862237d" providerId="LiveId" clId="{CC4B2CA3-92FA-4644-988F-15446639299F}" dt="2022-01-18T08:25:41.693" v="146" actId="20577"/>
          <ac:spMkLst>
            <pc:docMk/>
            <pc:sldMk cId="199370847" sldId="259"/>
            <ac:spMk id="5" creationId="{176C09A0-DE16-41C2-B3D0-629DD09B319A}"/>
          </ac:spMkLst>
        </pc:spChg>
      </pc:sldChg>
      <pc:sldChg chg="modSp mod">
        <pc:chgData name="Ramkumar Donda" userId="8ac0e8263862237d" providerId="LiveId" clId="{CC4B2CA3-92FA-4644-988F-15446639299F}" dt="2022-01-10T03:17:36.006" v="3" actId="2711"/>
        <pc:sldMkLst>
          <pc:docMk/>
          <pc:sldMk cId="3180469327" sldId="261"/>
        </pc:sldMkLst>
        <pc:spChg chg="mod">
          <ac:chgData name="Ramkumar Donda" userId="8ac0e8263862237d" providerId="LiveId" clId="{CC4B2CA3-92FA-4644-988F-15446639299F}" dt="2022-01-10T03:17:36.006" v="3" actId="2711"/>
          <ac:spMkLst>
            <pc:docMk/>
            <pc:sldMk cId="3180469327" sldId="261"/>
            <ac:spMk id="5" creationId="{93B35236-14A2-492C-8D0A-513BEE983FF2}"/>
          </ac:spMkLst>
        </pc:spChg>
        <pc:spChg chg="mod">
          <ac:chgData name="Ramkumar Donda" userId="8ac0e8263862237d" providerId="LiveId" clId="{CC4B2CA3-92FA-4644-988F-15446639299F}" dt="2022-01-10T03:17:36.006" v="3" actId="2711"/>
          <ac:spMkLst>
            <pc:docMk/>
            <pc:sldMk cId="3180469327" sldId="261"/>
            <ac:spMk id="6" creationId="{BE4C045B-69B7-4242-9158-7AAB6EC44B77}"/>
          </ac:spMkLst>
        </pc:spChg>
        <pc:picChg chg="mod">
          <ac:chgData name="Ramkumar Donda" userId="8ac0e8263862237d" providerId="LiveId" clId="{CC4B2CA3-92FA-4644-988F-15446639299F}" dt="2022-01-10T03:17:31.490" v="2" actId="1076"/>
          <ac:picMkLst>
            <pc:docMk/>
            <pc:sldMk cId="3180469327" sldId="261"/>
            <ac:picMk id="7" creationId="{30DD28AB-D394-1140-A4F3-F7FC038AA57F}"/>
          </ac:picMkLst>
        </pc:picChg>
      </pc:sldChg>
      <pc:sldChg chg="modSp mod">
        <pc:chgData name="Ramkumar Donda" userId="8ac0e8263862237d" providerId="LiveId" clId="{CC4B2CA3-92FA-4644-988F-15446639299F}" dt="2022-01-17T10:52:37.623" v="86" actId="20577"/>
        <pc:sldMkLst>
          <pc:docMk/>
          <pc:sldMk cId="948558042" sldId="277"/>
        </pc:sldMkLst>
        <pc:spChg chg="mod">
          <ac:chgData name="Ramkumar Donda" userId="8ac0e8263862237d" providerId="LiveId" clId="{CC4B2CA3-92FA-4644-988F-15446639299F}" dt="2022-01-10T03:17:57.864" v="5" actId="2711"/>
          <ac:spMkLst>
            <pc:docMk/>
            <pc:sldMk cId="948558042" sldId="277"/>
            <ac:spMk id="3" creationId="{947F1B14-EE81-4F66-A9A3-B83F1FB973B8}"/>
          </ac:spMkLst>
        </pc:spChg>
        <pc:spChg chg="mod">
          <ac:chgData name="Ramkumar Donda" userId="8ac0e8263862237d" providerId="LiveId" clId="{CC4B2CA3-92FA-4644-988F-15446639299F}" dt="2022-01-17T10:52:37.623" v="86" actId="20577"/>
          <ac:spMkLst>
            <pc:docMk/>
            <pc:sldMk cId="948558042" sldId="277"/>
            <ac:spMk id="4" creationId="{CF6DEDC8-CBF1-41B0-AEB7-B83A5E482A06}"/>
          </ac:spMkLst>
        </pc:spChg>
      </pc:sldChg>
      <pc:sldChg chg="addSp delSp modSp mod">
        <pc:chgData name="Ramkumar Donda" userId="8ac0e8263862237d" providerId="LiveId" clId="{CC4B2CA3-92FA-4644-988F-15446639299F}" dt="2022-01-18T14:56:32.800" v="184" actId="14100"/>
        <pc:sldMkLst>
          <pc:docMk/>
          <pc:sldMk cId="98776603" sldId="279"/>
        </pc:sldMkLst>
        <pc:spChg chg="mod">
          <ac:chgData name="Ramkumar Donda" userId="8ac0e8263862237d" providerId="LiveId" clId="{CC4B2CA3-92FA-4644-988F-15446639299F}" dt="2022-01-10T03:18:17.236" v="7" actId="2711"/>
          <ac:spMkLst>
            <pc:docMk/>
            <pc:sldMk cId="98776603" sldId="279"/>
            <ac:spMk id="2" creationId="{4157CCCA-EC08-40EA-AFB2-1627CAF0ACA3}"/>
          </ac:spMkLst>
        </pc:spChg>
        <pc:picChg chg="add del mod">
          <ac:chgData name="Ramkumar Donda" userId="8ac0e8263862237d" providerId="LiveId" clId="{CC4B2CA3-92FA-4644-988F-15446639299F}" dt="2022-01-18T14:50:17.742" v="147" actId="478"/>
          <ac:picMkLst>
            <pc:docMk/>
            <pc:sldMk cId="98776603" sldId="279"/>
            <ac:picMk id="4" creationId="{11C18D3B-739D-4EEA-AC77-A90D6BD6030E}"/>
          </ac:picMkLst>
        </pc:picChg>
        <pc:picChg chg="add del mod">
          <ac:chgData name="Ramkumar Donda" userId="8ac0e8263862237d" providerId="LiveId" clId="{CC4B2CA3-92FA-4644-988F-15446639299F}" dt="2022-01-18T14:53:52.483" v="170" actId="478"/>
          <ac:picMkLst>
            <pc:docMk/>
            <pc:sldMk cId="98776603" sldId="279"/>
            <ac:picMk id="5" creationId="{B868939E-1545-4C1D-A1E5-D7DB33A136F1}"/>
          </ac:picMkLst>
        </pc:picChg>
        <pc:picChg chg="add del mod">
          <ac:chgData name="Ramkumar Donda" userId="8ac0e8263862237d" providerId="LiveId" clId="{CC4B2CA3-92FA-4644-988F-15446639299F}" dt="2022-01-18T14:50:18.596" v="148" actId="478"/>
          <ac:picMkLst>
            <pc:docMk/>
            <pc:sldMk cId="98776603" sldId="279"/>
            <ac:picMk id="6" creationId="{6FE6E791-3728-495C-A684-27C66468F3BB}"/>
          </ac:picMkLst>
        </pc:picChg>
        <pc:picChg chg="add del mod">
          <ac:chgData name="Ramkumar Donda" userId="8ac0e8263862237d" providerId="LiveId" clId="{CC4B2CA3-92FA-4644-988F-15446639299F}" dt="2022-01-18T14:50:19.699" v="149" actId="478"/>
          <ac:picMkLst>
            <pc:docMk/>
            <pc:sldMk cId="98776603" sldId="279"/>
            <ac:picMk id="8" creationId="{A8601688-786B-453A-9374-3E025EA30995}"/>
          </ac:picMkLst>
        </pc:picChg>
        <pc:picChg chg="add mod">
          <ac:chgData name="Ramkumar Donda" userId="8ac0e8263862237d" providerId="LiveId" clId="{CC4B2CA3-92FA-4644-988F-15446639299F}" dt="2022-01-18T14:56:32.800" v="184" actId="14100"/>
          <ac:picMkLst>
            <pc:docMk/>
            <pc:sldMk cId="98776603" sldId="279"/>
            <ac:picMk id="9" creationId="{326B3D59-0088-484A-8E17-F5EBC0A45C5B}"/>
          </ac:picMkLst>
        </pc:picChg>
        <pc:picChg chg="add del mod">
          <ac:chgData name="Ramkumar Donda" userId="8ac0e8263862237d" providerId="LiveId" clId="{CC4B2CA3-92FA-4644-988F-15446639299F}" dt="2022-01-18T14:50:20.211" v="150" actId="478"/>
          <ac:picMkLst>
            <pc:docMk/>
            <pc:sldMk cId="98776603" sldId="279"/>
            <ac:picMk id="10" creationId="{0E7087E2-555D-454B-8C64-E3F79C62BE89}"/>
          </ac:picMkLst>
        </pc:picChg>
        <pc:picChg chg="add mod">
          <ac:chgData name="Ramkumar Donda" userId="8ac0e8263862237d" providerId="LiveId" clId="{CC4B2CA3-92FA-4644-988F-15446639299F}" dt="2022-01-18T14:56:28.918" v="183" actId="1076"/>
          <ac:picMkLst>
            <pc:docMk/>
            <pc:sldMk cId="98776603" sldId="279"/>
            <ac:picMk id="12" creationId="{48D4821D-6F89-49C6-9A98-CB06E2CAD091}"/>
          </ac:picMkLst>
        </pc:picChg>
      </pc:sldChg>
      <pc:sldChg chg="addSp delSp modSp new mod">
        <pc:chgData name="Ramkumar Donda" userId="8ac0e8263862237d" providerId="LiveId" clId="{CC4B2CA3-92FA-4644-988F-15446639299F}" dt="2022-01-18T15:00:06.943" v="195" actId="1076"/>
        <pc:sldMkLst>
          <pc:docMk/>
          <pc:sldMk cId="3700900250" sldId="280"/>
        </pc:sldMkLst>
        <pc:picChg chg="add del mod">
          <ac:chgData name="Ramkumar Donda" userId="8ac0e8263862237d" providerId="LiveId" clId="{CC4B2CA3-92FA-4644-988F-15446639299F}" dt="2022-01-18T14:50:23.352" v="151" actId="478"/>
          <ac:picMkLst>
            <pc:docMk/>
            <pc:sldMk cId="3700900250" sldId="280"/>
            <ac:picMk id="3" creationId="{538D6126-74A4-400F-A042-A9FF08929613}"/>
          </ac:picMkLst>
        </pc:picChg>
        <pc:picChg chg="add mod">
          <ac:chgData name="Ramkumar Donda" userId="8ac0e8263862237d" providerId="LiveId" clId="{CC4B2CA3-92FA-4644-988F-15446639299F}" dt="2022-01-18T14:59:48.547" v="193" actId="1076"/>
          <ac:picMkLst>
            <pc:docMk/>
            <pc:sldMk cId="3700900250" sldId="280"/>
            <ac:picMk id="4" creationId="{6D35704A-E1EB-4281-BA25-3A82A7977FD6}"/>
          </ac:picMkLst>
        </pc:picChg>
        <pc:picChg chg="add del mod">
          <ac:chgData name="Ramkumar Donda" userId="8ac0e8263862237d" providerId="LiveId" clId="{CC4B2CA3-92FA-4644-988F-15446639299F}" dt="2022-01-18T14:50:23.980" v="152" actId="478"/>
          <ac:picMkLst>
            <pc:docMk/>
            <pc:sldMk cId="3700900250" sldId="280"/>
            <ac:picMk id="5" creationId="{5230CD45-752A-461D-86A5-2EC476999974}"/>
          </ac:picMkLst>
        </pc:picChg>
        <pc:picChg chg="add del mod">
          <ac:chgData name="Ramkumar Donda" userId="8ac0e8263862237d" providerId="LiveId" clId="{CC4B2CA3-92FA-4644-988F-15446639299F}" dt="2022-01-18T14:50:24.645" v="153" actId="478"/>
          <ac:picMkLst>
            <pc:docMk/>
            <pc:sldMk cId="3700900250" sldId="280"/>
            <ac:picMk id="7" creationId="{496A275E-B921-4EA4-B159-552E63F00662}"/>
          </ac:picMkLst>
        </pc:picChg>
        <pc:picChg chg="add mod">
          <ac:chgData name="Ramkumar Donda" userId="8ac0e8263862237d" providerId="LiveId" clId="{CC4B2CA3-92FA-4644-988F-15446639299F}" dt="2022-01-18T15:00:06.943" v="195" actId="1076"/>
          <ac:picMkLst>
            <pc:docMk/>
            <pc:sldMk cId="3700900250" sldId="280"/>
            <ac:picMk id="8" creationId="{0F0F105C-FF26-46D0-B65A-FBE13B9CD3C5}"/>
          </ac:picMkLst>
        </pc:picChg>
        <pc:picChg chg="add del mod">
          <ac:chgData name="Ramkumar Donda" userId="8ac0e8263862237d" providerId="LiveId" clId="{CC4B2CA3-92FA-4644-988F-15446639299F}" dt="2022-01-18T14:50:25.160" v="154" actId="478"/>
          <ac:picMkLst>
            <pc:docMk/>
            <pc:sldMk cId="3700900250" sldId="280"/>
            <ac:picMk id="9" creationId="{6AFB5460-B26E-4AF7-837B-E40E29136469}"/>
          </ac:picMkLst>
        </pc:picChg>
      </pc:sldChg>
      <pc:sldChg chg="addSp delSp modSp new mod">
        <pc:chgData name="Ramkumar Donda" userId="8ac0e8263862237d" providerId="LiveId" clId="{CC4B2CA3-92FA-4644-988F-15446639299F}" dt="2022-01-19T08:53:15.749" v="384" actId="1076"/>
        <pc:sldMkLst>
          <pc:docMk/>
          <pc:sldMk cId="3107084684" sldId="281"/>
        </pc:sldMkLst>
        <pc:spChg chg="add mod">
          <ac:chgData name="Ramkumar Donda" userId="8ac0e8263862237d" providerId="LiveId" clId="{CC4B2CA3-92FA-4644-988F-15446639299F}" dt="2022-01-19T08:50:35.385" v="373" actId="20577"/>
          <ac:spMkLst>
            <pc:docMk/>
            <pc:sldMk cId="3107084684" sldId="281"/>
            <ac:spMk id="8" creationId="{DA197F12-8290-4B33-8B04-B8B510BE4CD0}"/>
          </ac:spMkLst>
        </pc:spChg>
        <pc:picChg chg="add del mod">
          <ac:chgData name="Ramkumar Donda" userId="8ac0e8263862237d" providerId="LiveId" clId="{CC4B2CA3-92FA-4644-988F-15446639299F}" dt="2022-01-18T14:50:26.809" v="155" actId="478"/>
          <ac:picMkLst>
            <pc:docMk/>
            <pc:sldMk cId="3107084684" sldId="281"/>
            <ac:picMk id="3" creationId="{0C2CDC58-1483-4128-BA3C-E40DAE07B119}"/>
          </ac:picMkLst>
        </pc:picChg>
        <pc:picChg chg="add mod">
          <ac:chgData name="Ramkumar Donda" userId="8ac0e8263862237d" providerId="LiveId" clId="{CC4B2CA3-92FA-4644-988F-15446639299F}" dt="2022-01-19T08:50:40.645" v="374" actId="1076"/>
          <ac:picMkLst>
            <pc:docMk/>
            <pc:sldMk cId="3107084684" sldId="281"/>
            <ac:picMk id="3" creationId="{C877F313-7DD7-4D93-BCEE-069ED726B244}"/>
          </ac:picMkLst>
        </pc:picChg>
        <pc:picChg chg="add del mod">
          <ac:chgData name="Ramkumar Donda" userId="8ac0e8263862237d" providerId="LiveId" clId="{CC4B2CA3-92FA-4644-988F-15446639299F}" dt="2022-01-18T14:50:28.007" v="157" actId="478"/>
          <ac:picMkLst>
            <pc:docMk/>
            <pc:sldMk cId="3107084684" sldId="281"/>
            <ac:picMk id="5" creationId="{16666B08-F43F-4237-BA82-57F5171AAE31}"/>
          </ac:picMkLst>
        </pc:picChg>
        <pc:picChg chg="add mod">
          <ac:chgData name="Ramkumar Donda" userId="8ac0e8263862237d" providerId="LiveId" clId="{CC4B2CA3-92FA-4644-988F-15446639299F}" dt="2022-01-19T08:53:08.167" v="383" actId="1076"/>
          <ac:picMkLst>
            <pc:docMk/>
            <pc:sldMk cId="3107084684" sldId="281"/>
            <ac:picMk id="5" creationId="{82EF6846-2889-4CE3-990D-14AF12F057A8}"/>
          </ac:picMkLst>
        </pc:picChg>
        <pc:picChg chg="add mod">
          <ac:chgData name="Ramkumar Donda" userId="8ac0e8263862237d" providerId="LiveId" clId="{CC4B2CA3-92FA-4644-988F-15446639299F}" dt="2022-01-19T08:53:15.749" v="384" actId="1076"/>
          <ac:picMkLst>
            <pc:docMk/>
            <pc:sldMk cId="3107084684" sldId="281"/>
            <ac:picMk id="7" creationId="{4150AFF9-AF52-4020-8722-93E8789F8E9A}"/>
          </ac:picMkLst>
        </pc:picChg>
        <pc:picChg chg="add del mod">
          <ac:chgData name="Ramkumar Donda" userId="8ac0e8263862237d" providerId="LiveId" clId="{CC4B2CA3-92FA-4644-988F-15446639299F}" dt="2022-01-18T14:50:27.548" v="156" actId="478"/>
          <ac:picMkLst>
            <pc:docMk/>
            <pc:sldMk cId="3107084684" sldId="281"/>
            <ac:picMk id="7" creationId="{4873D48E-4FD5-485C-B19F-12FD5C8745FE}"/>
          </ac:picMkLst>
        </pc:picChg>
      </pc:sldChg>
      <pc:sldChg chg="addSp modSp new mod">
        <pc:chgData name="Ramkumar Donda" userId="8ac0e8263862237d" providerId="LiveId" clId="{CC4B2CA3-92FA-4644-988F-15446639299F}" dt="2022-01-19T08:52:49.267" v="381" actId="1076"/>
        <pc:sldMkLst>
          <pc:docMk/>
          <pc:sldMk cId="2407758453" sldId="282"/>
        </pc:sldMkLst>
        <pc:picChg chg="add mod">
          <ac:chgData name="Ramkumar Donda" userId="8ac0e8263862237d" providerId="LiveId" clId="{CC4B2CA3-92FA-4644-988F-15446639299F}" dt="2022-01-19T08:52:36.554" v="380" actId="1076"/>
          <ac:picMkLst>
            <pc:docMk/>
            <pc:sldMk cId="2407758453" sldId="282"/>
            <ac:picMk id="3" creationId="{4E4940C6-CA3F-4F5A-A13D-2B36BE2D59BE}"/>
          </ac:picMkLst>
        </pc:picChg>
        <pc:picChg chg="add mod">
          <ac:chgData name="Ramkumar Donda" userId="8ac0e8263862237d" providerId="LiveId" clId="{CC4B2CA3-92FA-4644-988F-15446639299F}" dt="2022-01-19T08:52:49.267" v="381" actId="1076"/>
          <ac:picMkLst>
            <pc:docMk/>
            <pc:sldMk cId="2407758453" sldId="282"/>
            <ac:picMk id="5" creationId="{F593749D-EC12-43F4-A26E-E68A290BD124}"/>
          </ac:picMkLst>
        </pc:picChg>
      </pc:sldChg>
      <pc:sldChg chg="addSp delSp modSp new mod">
        <pc:chgData name="Ramkumar Donda" userId="8ac0e8263862237d" providerId="LiveId" clId="{CC4B2CA3-92FA-4644-988F-15446639299F}" dt="2022-01-19T10:30:41.088" v="604" actId="1076"/>
        <pc:sldMkLst>
          <pc:docMk/>
          <pc:sldMk cId="3510543033" sldId="283"/>
        </pc:sldMkLst>
        <pc:picChg chg="add mod">
          <ac:chgData name="Ramkumar Donda" userId="8ac0e8263862237d" providerId="LiveId" clId="{CC4B2CA3-92FA-4644-988F-15446639299F}" dt="2022-01-19T08:44:07.053" v="246" actId="14100"/>
          <ac:picMkLst>
            <pc:docMk/>
            <pc:sldMk cId="3510543033" sldId="283"/>
            <ac:picMk id="3" creationId="{4C3610F4-4FD3-491F-A909-DC79A3F10D38}"/>
          </ac:picMkLst>
        </pc:picChg>
        <pc:picChg chg="add mod">
          <ac:chgData name="Ramkumar Donda" userId="8ac0e8263862237d" providerId="LiveId" clId="{CC4B2CA3-92FA-4644-988F-15446639299F}" dt="2022-01-19T10:30:06.956" v="602" actId="1076"/>
          <ac:picMkLst>
            <pc:docMk/>
            <pc:sldMk cId="3510543033" sldId="283"/>
            <ac:picMk id="4" creationId="{10E49670-272F-4398-A1E5-1A9FAB6FC132}"/>
          </ac:picMkLst>
        </pc:picChg>
        <pc:picChg chg="add del mod">
          <ac:chgData name="Ramkumar Donda" userId="8ac0e8263862237d" providerId="LiveId" clId="{CC4B2CA3-92FA-4644-988F-15446639299F}" dt="2022-01-19T10:29:51.627" v="597" actId="478"/>
          <ac:picMkLst>
            <pc:docMk/>
            <pc:sldMk cId="3510543033" sldId="283"/>
            <ac:picMk id="5" creationId="{C0422537-7A10-4BB9-9D20-F903C52FF70E}"/>
          </ac:picMkLst>
        </pc:picChg>
        <pc:picChg chg="add del mod">
          <ac:chgData name="Ramkumar Donda" userId="8ac0e8263862237d" providerId="LiveId" clId="{CC4B2CA3-92FA-4644-988F-15446639299F}" dt="2022-01-19T10:30:02.007" v="601" actId="478"/>
          <ac:picMkLst>
            <pc:docMk/>
            <pc:sldMk cId="3510543033" sldId="283"/>
            <ac:picMk id="7" creationId="{E4D3CF61-9B02-46E9-8D11-DC65F50E1478}"/>
          </ac:picMkLst>
        </pc:picChg>
        <pc:picChg chg="add mod">
          <ac:chgData name="Ramkumar Donda" userId="8ac0e8263862237d" providerId="LiveId" clId="{CC4B2CA3-92FA-4644-988F-15446639299F}" dt="2022-01-19T10:30:41.088" v="604" actId="1076"/>
          <ac:picMkLst>
            <pc:docMk/>
            <pc:sldMk cId="3510543033" sldId="283"/>
            <ac:picMk id="8" creationId="{1B6F913E-5E7C-4DC5-8F63-82FCFF9B0F3C}"/>
          </ac:picMkLst>
        </pc:picChg>
      </pc:sldChg>
      <pc:sldChg chg="addSp modSp new mod">
        <pc:chgData name="Ramkumar Donda" userId="8ac0e8263862237d" providerId="LiveId" clId="{CC4B2CA3-92FA-4644-988F-15446639299F}" dt="2022-01-19T10:31:45.520" v="611" actId="14100"/>
        <pc:sldMkLst>
          <pc:docMk/>
          <pc:sldMk cId="2639709893" sldId="284"/>
        </pc:sldMkLst>
        <pc:picChg chg="add mod">
          <ac:chgData name="Ramkumar Donda" userId="8ac0e8263862237d" providerId="LiveId" clId="{CC4B2CA3-92FA-4644-988F-15446639299F}" dt="2022-01-19T10:31:40.329" v="609" actId="14100"/>
          <ac:picMkLst>
            <pc:docMk/>
            <pc:sldMk cId="2639709893" sldId="284"/>
            <ac:picMk id="3" creationId="{ECDBFFF2-2087-4FCA-ABDF-FF79972C0B1B}"/>
          </ac:picMkLst>
        </pc:picChg>
        <pc:picChg chg="add mod">
          <ac:chgData name="Ramkumar Donda" userId="8ac0e8263862237d" providerId="LiveId" clId="{CC4B2CA3-92FA-4644-988F-15446639299F}" dt="2022-01-19T10:31:45.520" v="611" actId="14100"/>
          <ac:picMkLst>
            <pc:docMk/>
            <pc:sldMk cId="2639709893" sldId="284"/>
            <ac:picMk id="4" creationId="{211E2B2D-E13F-4D17-96B4-E877A4B8913C}"/>
          </ac:picMkLst>
        </pc:picChg>
      </pc:sldChg>
      <pc:sldChg chg="addSp modSp new mod">
        <pc:chgData name="Ramkumar Donda" userId="8ac0e8263862237d" providerId="LiveId" clId="{CC4B2CA3-92FA-4644-988F-15446639299F}" dt="2022-01-19T08:46:28.582" v="293" actId="1076"/>
        <pc:sldMkLst>
          <pc:docMk/>
          <pc:sldMk cId="634751566" sldId="285"/>
        </pc:sldMkLst>
        <pc:spChg chg="add mod">
          <ac:chgData name="Ramkumar Donda" userId="8ac0e8263862237d" providerId="LiveId" clId="{CC4B2CA3-92FA-4644-988F-15446639299F}" dt="2022-01-19T08:45:45.896" v="282" actId="20577"/>
          <ac:spMkLst>
            <pc:docMk/>
            <pc:sldMk cId="634751566" sldId="285"/>
            <ac:spMk id="2" creationId="{E755F293-8FE2-4713-B411-502341460498}"/>
          </ac:spMkLst>
        </pc:spChg>
        <pc:picChg chg="add mod">
          <ac:chgData name="Ramkumar Donda" userId="8ac0e8263862237d" providerId="LiveId" clId="{CC4B2CA3-92FA-4644-988F-15446639299F}" dt="2022-01-19T08:46:08.232" v="288" actId="14100"/>
          <ac:picMkLst>
            <pc:docMk/>
            <pc:sldMk cId="634751566" sldId="285"/>
            <ac:picMk id="4" creationId="{562845B7-6DD1-413B-ADA0-4A40A46E5564}"/>
          </ac:picMkLst>
        </pc:picChg>
        <pc:picChg chg="add mod">
          <ac:chgData name="Ramkumar Donda" userId="8ac0e8263862237d" providerId="LiveId" clId="{CC4B2CA3-92FA-4644-988F-15446639299F}" dt="2022-01-19T08:46:28.582" v="293" actId="1076"/>
          <ac:picMkLst>
            <pc:docMk/>
            <pc:sldMk cId="634751566" sldId="285"/>
            <ac:picMk id="6" creationId="{724AD5B4-17F5-430D-897A-E3EC682AD126}"/>
          </ac:picMkLst>
        </pc:picChg>
      </pc:sldChg>
      <pc:sldChg chg="addSp modSp new mod">
        <pc:chgData name="Ramkumar Donda" userId="8ac0e8263862237d" providerId="LiveId" clId="{CC4B2CA3-92FA-4644-988F-15446639299F}" dt="2022-01-19T08:47:21.073" v="306" actId="1076"/>
        <pc:sldMkLst>
          <pc:docMk/>
          <pc:sldMk cId="3655278087" sldId="286"/>
        </pc:sldMkLst>
        <pc:picChg chg="add mod">
          <ac:chgData name="Ramkumar Donda" userId="8ac0e8263862237d" providerId="LiveId" clId="{CC4B2CA3-92FA-4644-988F-15446639299F}" dt="2022-01-19T08:47:16.516" v="305" actId="1076"/>
          <ac:picMkLst>
            <pc:docMk/>
            <pc:sldMk cId="3655278087" sldId="286"/>
            <ac:picMk id="3" creationId="{8731A5D4-4966-4457-B117-B9C5ED333AFE}"/>
          </ac:picMkLst>
        </pc:picChg>
        <pc:picChg chg="add mod">
          <ac:chgData name="Ramkumar Donda" userId="8ac0e8263862237d" providerId="LiveId" clId="{CC4B2CA3-92FA-4644-988F-15446639299F}" dt="2022-01-19T08:47:21.073" v="306" actId="1076"/>
          <ac:picMkLst>
            <pc:docMk/>
            <pc:sldMk cId="3655278087" sldId="286"/>
            <ac:picMk id="5" creationId="{9225A5BF-B4F1-49F4-9F51-02F657276C45}"/>
          </ac:picMkLst>
        </pc:picChg>
      </pc:sldChg>
      <pc:sldChg chg="addSp modSp new mod">
        <pc:chgData name="Ramkumar Donda" userId="8ac0e8263862237d" providerId="LiveId" clId="{CC4B2CA3-92FA-4644-988F-15446639299F}" dt="2022-01-19T08:48:34.796" v="342" actId="1076"/>
        <pc:sldMkLst>
          <pc:docMk/>
          <pc:sldMk cId="2933922633" sldId="287"/>
        </pc:sldMkLst>
        <pc:spChg chg="add mod">
          <ac:chgData name="Ramkumar Donda" userId="8ac0e8263862237d" providerId="LiveId" clId="{CC4B2CA3-92FA-4644-988F-15446639299F}" dt="2022-01-19T08:47:56.344" v="328" actId="20577"/>
          <ac:spMkLst>
            <pc:docMk/>
            <pc:sldMk cId="2933922633" sldId="287"/>
            <ac:spMk id="2" creationId="{B0E53EA9-7507-49B0-A81A-64044FCA21D7}"/>
          </ac:spMkLst>
        </pc:spChg>
        <pc:picChg chg="add mod">
          <ac:chgData name="Ramkumar Donda" userId="8ac0e8263862237d" providerId="LiveId" clId="{CC4B2CA3-92FA-4644-988F-15446639299F}" dt="2022-01-19T08:48:27.712" v="339" actId="1076"/>
          <ac:picMkLst>
            <pc:docMk/>
            <pc:sldMk cId="2933922633" sldId="287"/>
            <ac:picMk id="4" creationId="{B4063F9B-5A55-4054-9205-7644E94F57F5}"/>
          </ac:picMkLst>
        </pc:picChg>
        <pc:picChg chg="add mod">
          <ac:chgData name="Ramkumar Donda" userId="8ac0e8263862237d" providerId="LiveId" clId="{CC4B2CA3-92FA-4644-988F-15446639299F}" dt="2022-01-19T08:48:34.796" v="342" actId="1076"/>
          <ac:picMkLst>
            <pc:docMk/>
            <pc:sldMk cId="2933922633" sldId="287"/>
            <ac:picMk id="6" creationId="{2E0F8B0A-5E6F-40AF-8758-0C94425E3D0D}"/>
          </ac:picMkLst>
        </pc:picChg>
      </pc:sldChg>
      <pc:sldChg chg="addSp modSp new mod">
        <pc:chgData name="Ramkumar Donda" userId="8ac0e8263862237d" providerId="LiveId" clId="{CC4B2CA3-92FA-4644-988F-15446639299F}" dt="2022-01-19T08:49:37.671" v="353" actId="1076"/>
        <pc:sldMkLst>
          <pc:docMk/>
          <pc:sldMk cId="2989424088" sldId="288"/>
        </pc:sldMkLst>
        <pc:picChg chg="add mod">
          <ac:chgData name="Ramkumar Donda" userId="8ac0e8263862237d" providerId="LiveId" clId="{CC4B2CA3-92FA-4644-988F-15446639299F}" dt="2022-01-19T08:48:51.819" v="347" actId="14100"/>
          <ac:picMkLst>
            <pc:docMk/>
            <pc:sldMk cId="2989424088" sldId="288"/>
            <ac:picMk id="3" creationId="{D2F50A5E-5A61-47E6-871B-CC48B1945F9E}"/>
          </ac:picMkLst>
        </pc:picChg>
        <pc:picChg chg="add mod">
          <ac:chgData name="Ramkumar Donda" userId="8ac0e8263862237d" providerId="LiveId" clId="{CC4B2CA3-92FA-4644-988F-15446639299F}" dt="2022-01-19T08:49:37.671" v="353" actId="1076"/>
          <ac:picMkLst>
            <pc:docMk/>
            <pc:sldMk cId="2989424088" sldId="288"/>
            <ac:picMk id="5" creationId="{5A26C1FA-2833-4B3B-811E-9C724FBE003B}"/>
          </ac:picMkLst>
        </pc:picChg>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864797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smtClean="0"/>
              <a:pPr/>
              <a:t>1/19/2022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3837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7762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smtClean="0"/>
              <a:pPr/>
              <a:t>1/19/2022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79676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36900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591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9722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1/19/2022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6277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1/19/2022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46789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1/19/2022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0486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1/19/2022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20790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1/19/2022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9988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1/19/2022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17033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smtClean="0"/>
              <a:pPr/>
              <a:t>1/19/2022</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53745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smtClean="0"/>
              <a:pPr/>
              <a:t>1/19/2022</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268597"/>
      </p:ext>
    </p:extLst>
  </p:cSld>
  <p:clrMap bg1="dk1" tx1="lt1" bg2="dk2" tx2="lt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gGrid">
          <a:fgClr>
            <a:schemeClr val="bg2"/>
          </a:fgClr>
          <a:bgClr>
            <a:schemeClr val="bg1"/>
          </a:bgClr>
        </a:pattFill>
        <a:effectLst/>
      </p:bgPr>
    </p:bg>
    <p:spTree>
      <p:nvGrpSpPr>
        <p:cNvPr id="1" name=""/>
        <p:cNvGrpSpPr/>
        <p:nvPr/>
      </p:nvGrpSpPr>
      <p:grpSpPr>
        <a:xfrm>
          <a:off x="0" y="0"/>
          <a:ext cx="0" cy="0"/>
          <a:chOff x="0" y="0"/>
          <a:chExt cx="0" cy="0"/>
        </a:xfrm>
      </p:grpSpPr>
      <p:pic>
        <p:nvPicPr>
          <p:cNvPr id="5" name="Picture 4" descr="Group of coworkers collaborating around a table">
            <a:extLst>
              <a:ext uri="{FF2B5EF4-FFF2-40B4-BE49-F238E27FC236}">
                <a16:creationId xmlns:a16="http://schemas.microsoft.com/office/drawing/2014/main" id="{FB5DBD6C-E8A8-B349-AC85-61C44AAEA056}"/>
              </a:ext>
            </a:extLst>
          </p:cNvPr>
          <p:cNvPicPr>
            <a:picLocks noChangeAspect="1"/>
          </p:cNvPicPr>
          <p:nvPr/>
        </p:nvPicPr>
        <p:blipFill rotWithShape="1">
          <a:blip r:embed="rId2" cstate="screen">
            <a:duotone>
              <a:prstClr val="black"/>
              <a:schemeClr val="tx2">
                <a:tint val="45000"/>
                <a:satMod val="400000"/>
              </a:schemeClr>
            </a:duotone>
            <a:alphaModFix/>
            <a:extLst>
              <a:ext uri="{BEBA8EAE-BF5A-486C-A8C5-ECC9F3942E4B}">
                <a14:imgProps xmlns:a14="http://schemas.microsoft.com/office/drawing/2010/main">
                  <a14:imgLayer r:embed="rId3">
                    <a14:imgEffect>
                      <a14:brightnessContrast bright="-46000"/>
                    </a14:imgEffect>
                  </a14:imgLayer>
                </a14:imgProps>
              </a:ext>
              <a:ext uri="{28A0092B-C50C-407E-A947-70E740481C1C}">
                <a14:useLocalDpi xmlns:a14="http://schemas.microsoft.com/office/drawing/2010/main"/>
              </a:ext>
            </a:extLst>
          </a:blip>
          <a:srcRect/>
          <a:stretch/>
        </p:blipFill>
        <p:spPr>
          <a:xfrm>
            <a:off x="330456" y="414458"/>
            <a:ext cx="11531088" cy="6029084"/>
          </a:xfrm>
          <a:prstGeom prst="rect">
            <a:avLst/>
          </a:prstGeom>
        </p:spPr>
      </p:pic>
      <p:sp>
        <p:nvSpPr>
          <p:cNvPr id="3" name="TextBox 2">
            <a:extLst>
              <a:ext uri="{FF2B5EF4-FFF2-40B4-BE49-F238E27FC236}">
                <a16:creationId xmlns:a16="http://schemas.microsoft.com/office/drawing/2014/main" id="{6FAAAE8F-227D-4223-954E-17EBFEA01F81}"/>
              </a:ext>
            </a:extLst>
          </p:cNvPr>
          <p:cNvSpPr txBox="1"/>
          <p:nvPr/>
        </p:nvSpPr>
        <p:spPr>
          <a:xfrm>
            <a:off x="2338334" y="1444936"/>
            <a:ext cx="7428089" cy="1569660"/>
          </a:xfrm>
          <a:prstGeom prst="rect">
            <a:avLst/>
          </a:prstGeom>
          <a:noFill/>
        </p:spPr>
        <p:txBody>
          <a:bodyPr wrap="square" rtlCol="0">
            <a:spAutoFit/>
          </a:bodyPr>
          <a:lstStyle/>
          <a:p>
            <a:r>
              <a:rPr lang="en-US" sz="4800" b="1" dirty="0">
                <a:latin typeface="Times New Roman" panose="02020603050405020304" pitchFamily="18" charset="0"/>
                <a:cs typeface="Times New Roman" panose="02020603050405020304" pitchFamily="18" charset="0"/>
              </a:rPr>
              <a:t>Accidents Life Insurance Policy</a:t>
            </a:r>
          </a:p>
        </p:txBody>
      </p:sp>
      <p:sp>
        <p:nvSpPr>
          <p:cNvPr id="6" name="TextBox 5">
            <a:extLst>
              <a:ext uri="{FF2B5EF4-FFF2-40B4-BE49-F238E27FC236}">
                <a16:creationId xmlns:a16="http://schemas.microsoft.com/office/drawing/2014/main" id="{A523D6E7-F62E-4C19-9140-F9CC7A22FC2C}"/>
              </a:ext>
            </a:extLst>
          </p:cNvPr>
          <p:cNvSpPr txBox="1"/>
          <p:nvPr/>
        </p:nvSpPr>
        <p:spPr>
          <a:xfrm>
            <a:off x="9407817" y="5142567"/>
            <a:ext cx="3465688" cy="1523494"/>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Present by:</a:t>
            </a:r>
          </a:p>
          <a:p>
            <a:pPr>
              <a:lnSpc>
                <a:spcPct val="150000"/>
              </a:lnSpc>
            </a:pPr>
            <a:r>
              <a:rPr lang="en-US" dirty="0">
                <a:latin typeface="Times New Roman" panose="02020603050405020304" pitchFamily="18" charset="0"/>
                <a:cs typeface="Times New Roman" panose="02020603050405020304" pitchFamily="18" charset="0"/>
              </a:rPr>
              <a:t>Sirisha. P</a:t>
            </a:r>
          </a:p>
          <a:p>
            <a:r>
              <a:rPr lang="en-US" dirty="0">
                <a:latin typeface="Times New Roman" panose="02020603050405020304" pitchFamily="18" charset="0"/>
                <a:cs typeface="Times New Roman" panose="02020603050405020304" pitchFamily="18" charset="0"/>
              </a:rPr>
              <a:t>Haritha. B</a:t>
            </a:r>
          </a:p>
          <a:p>
            <a:r>
              <a:rPr lang="en-US" dirty="0">
                <a:latin typeface="Times New Roman" panose="02020603050405020304" pitchFamily="18" charset="0"/>
                <a:cs typeface="Times New Roman" panose="02020603050405020304" pitchFamily="18" charset="0"/>
              </a:rPr>
              <a:t>Ramkumar. D</a:t>
            </a:r>
          </a:p>
        </p:txBody>
      </p:sp>
      <p:sp>
        <p:nvSpPr>
          <p:cNvPr id="8" name="TextBox 7">
            <a:extLst>
              <a:ext uri="{FF2B5EF4-FFF2-40B4-BE49-F238E27FC236}">
                <a16:creationId xmlns:a16="http://schemas.microsoft.com/office/drawing/2014/main" id="{04405B2D-32EF-469C-B328-F72F53AFE550}"/>
              </a:ext>
            </a:extLst>
          </p:cNvPr>
          <p:cNvSpPr txBox="1"/>
          <p:nvPr/>
        </p:nvSpPr>
        <p:spPr>
          <a:xfrm>
            <a:off x="9189156" y="4347886"/>
            <a:ext cx="2799644" cy="984885"/>
          </a:xfrm>
          <a:prstGeom prst="rect">
            <a:avLst/>
          </a:prstGeom>
          <a:noFill/>
        </p:spPr>
        <p:txBody>
          <a:bodyPr wrap="square" rtlCol="0">
            <a:spAutoFit/>
          </a:bodyPr>
          <a:lstStyle/>
          <a:p>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Case study guide:  Sharada. P</a:t>
            </a: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40227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10;&#10;Description automatically generated">
            <a:extLst>
              <a:ext uri="{FF2B5EF4-FFF2-40B4-BE49-F238E27FC236}">
                <a16:creationId xmlns:a16="http://schemas.microsoft.com/office/drawing/2014/main" id="{ECDBFFF2-2087-4FCA-ABDF-FF79972C0B1B}"/>
              </a:ext>
            </a:extLst>
          </p:cNvPr>
          <p:cNvPicPr>
            <a:picLocks noChangeAspect="1"/>
          </p:cNvPicPr>
          <p:nvPr/>
        </p:nvPicPr>
        <p:blipFill>
          <a:blip r:embed="rId2"/>
          <a:stretch>
            <a:fillRect/>
          </a:stretch>
        </p:blipFill>
        <p:spPr>
          <a:xfrm>
            <a:off x="300488" y="11134"/>
            <a:ext cx="6559475" cy="3868408"/>
          </a:xfrm>
          <a:prstGeom prst="rect">
            <a:avLst/>
          </a:prstGeom>
        </p:spPr>
      </p:pic>
      <p:pic>
        <p:nvPicPr>
          <p:cNvPr id="4" name="Picture 3">
            <a:extLst>
              <a:ext uri="{FF2B5EF4-FFF2-40B4-BE49-F238E27FC236}">
                <a16:creationId xmlns:a16="http://schemas.microsoft.com/office/drawing/2014/main" id="{211E2B2D-E13F-4D17-96B4-E877A4B8913C}"/>
              </a:ext>
            </a:extLst>
          </p:cNvPr>
          <p:cNvPicPr>
            <a:picLocks noChangeAspect="1"/>
          </p:cNvPicPr>
          <p:nvPr/>
        </p:nvPicPr>
        <p:blipFill>
          <a:blip r:embed="rId3"/>
          <a:stretch>
            <a:fillRect/>
          </a:stretch>
        </p:blipFill>
        <p:spPr>
          <a:xfrm>
            <a:off x="6095999" y="3274203"/>
            <a:ext cx="6007525" cy="3197618"/>
          </a:xfrm>
          <a:prstGeom prst="rect">
            <a:avLst/>
          </a:prstGeom>
        </p:spPr>
      </p:pic>
    </p:spTree>
    <p:extLst>
      <p:ext uri="{BB962C8B-B14F-4D97-AF65-F5344CB8AC3E}">
        <p14:creationId xmlns:p14="http://schemas.microsoft.com/office/powerpoint/2010/main" val="2639709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55F293-8FE2-4713-B411-502341460498}"/>
              </a:ext>
            </a:extLst>
          </p:cNvPr>
          <p:cNvSpPr txBox="1"/>
          <p:nvPr/>
        </p:nvSpPr>
        <p:spPr>
          <a:xfrm>
            <a:off x="657225" y="314325"/>
            <a:ext cx="2724150" cy="369332"/>
          </a:xfrm>
          <a:prstGeom prst="rect">
            <a:avLst/>
          </a:prstGeom>
          <a:noFill/>
        </p:spPr>
        <p:txBody>
          <a:bodyPr wrap="square" rtlCol="0">
            <a:spAutoFit/>
          </a:bodyPr>
          <a:lstStyle/>
          <a:p>
            <a:r>
              <a:rPr lang="en-US" dirty="0"/>
              <a:t>Manager Screen:</a:t>
            </a:r>
          </a:p>
        </p:txBody>
      </p:sp>
      <p:pic>
        <p:nvPicPr>
          <p:cNvPr id="4" name="Picture 3" descr="Text&#10;&#10;Description automatically generated">
            <a:extLst>
              <a:ext uri="{FF2B5EF4-FFF2-40B4-BE49-F238E27FC236}">
                <a16:creationId xmlns:a16="http://schemas.microsoft.com/office/drawing/2014/main" id="{562845B7-6DD1-413B-ADA0-4A40A46E5564}"/>
              </a:ext>
            </a:extLst>
          </p:cNvPr>
          <p:cNvPicPr>
            <a:picLocks noChangeAspect="1"/>
          </p:cNvPicPr>
          <p:nvPr/>
        </p:nvPicPr>
        <p:blipFill>
          <a:blip r:embed="rId2"/>
          <a:stretch>
            <a:fillRect/>
          </a:stretch>
        </p:blipFill>
        <p:spPr>
          <a:xfrm>
            <a:off x="410987" y="683657"/>
            <a:ext cx="5685013" cy="3147333"/>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24AD5B4-17F5-430D-897A-E3EC682AD126}"/>
              </a:ext>
            </a:extLst>
          </p:cNvPr>
          <p:cNvPicPr>
            <a:picLocks noChangeAspect="1"/>
          </p:cNvPicPr>
          <p:nvPr/>
        </p:nvPicPr>
        <p:blipFill>
          <a:blip r:embed="rId3"/>
          <a:stretch>
            <a:fillRect/>
          </a:stretch>
        </p:blipFill>
        <p:spPr>
          <a:xfrm>
            <a:off x="4648200" y="2597966"/>
            <a:ext cx="7243698" cy="3907609"/>
          </a:xfrm>
          <a:prstGeom prst="rect">
            <a:avLst/>
          </a:prstGeom>
        </p:spPr>
      </p:pic>
    </p:spTree>
    <p:extLst>
      <p:ext uri="{BB962C8B-B14F-4D97-AF65-F5344CB8AC3E}">
        <p14:creationId xmlns:p14="http://schemas.microsoft.com/office/powerpoint/2010/main" val="634751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with low confidence">
            <a:extLst>
              <a:ext uri="{FF2B5EF4-FFF2-40B4-BE49-F238E27FC236}">
                <a16:creationId xmlns:a16="http://schemas.microsoft.com/office/drawing/2014/main" id="{8731A5D4-4966-4457-B117-B9C5ED333AFE}"/>
              </a:ext>
            </a:extLst>
          </p:cNvPr>
          <p:cNvPicPr>
            <a:picLocks noChangeAspect="1"/>
          </p:cNvPicPr>
          <p:nvPr/>
        </p:nvPicPr>
        <p:blipFill>
          <a:blip r:embed="rId2"/>
          <a:stretch>
            <a:fillRect/>
          </a:stretch>
        </p:blipFill>
        <p:spPr>
          <a:xfrm>
            <a:off x="285750" y="213665"/>
            <a:ext cx="6294149" cy="3025595"/>
          </a:xfrm>
          <a:prstGeom prst="rect">
            <a:avLst/>
          </a:prstGeom>
        </p:spPr>
      </p:pic>
      <p:pic>
        <p:nvPicPr>
          <p:cNvPr id="5" name="Picture 4" descr="Table&#10;&#10;Description automatically generated">
            <a:extLst>
              <a:ext uri="{FF2B5EF4-FFF2-40B4-BE49-F238E27FC236}">
                <a16:creationId xmlns:a16="http://schemas.microsoft.com/office/drawing/2014/main" id="{9225A5BF-B4F1-49F4-9F51-02F657276C45}"/>
              </a:ext>
            </a:extLst>
          </p:cNvPr>
          <p:cNvPicPr>
            <a:picLocks noChangeAspect="1"/>
          </p:cNvPicPr>
          <p:nvPr/>
        </p:nvPicPr>
        <p:blipFill>
          <a:blip r:embed="rId3"/>
          <a:stretch>
            <a:fillRect/>
          </a:stretch>
        </p:blipFill>
        <p:spPr>
          <a:xfrm>
            <a:off x="3432824" y="3025595"/>
            <a:ext cx="7906570" cy="3618740"/>
          </a:xfrm>
          <a:prstGeom prst="rect">
            <a:avLst/>
          </a:prstGeom>
        </p:spPr>
      </p:pic>
    </p:spTree>
    <p:extLst>
      <p:ext uri="{BB962C8B-B14F-4D97-AF65-F5344CB8AC3E}">
        <p14:creationId xmlns:p14="http://schemas.microsoft.com/office/powerpoint/2010/main" val="3655278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E53EA9-7507-49B0-A81A-64044FCA21D7}"/>
              </a:ext>
            </a:extLst>
          </p:cNvPr>
          <p:cNvSpPr txBox="1"/>
          <p:nvPr/>
        </p:nvSpPr>
        <p:spPr>
          <a:xfrm>
            <a:off x="704850" y="466725"/>
            <a:ext cx="2247900" cy="369332"/>
          </a:xfrm>
          <a:prstGeom prst="rect">
            <a:avLst/>
          </a:prstGeom>
          <a:noFill/>
        </p:spPr>
        <p:txBody>
          <a:bodyPr wrap="square" rtlCol="0">
            <a:spAutoFit/>
          </a:bodyPr>
          <a:lstStyle/>
          <a:p>
            <a:r>
              <a:rPr lang="en-US" dirty="0"/>
              <a:t>Admin Screens:</a:t>
            </a:r>
          </a:p>
        </p:txBody>
      </p:sp>
      <p:pic>
        <p:nvPicPr>
          <p:cNvPr id="4" name="Picture 3" descr="Text, timeline&#10;&#10;Description automatically generated with medium confidence">
            <a:extLst>
              <a:ext uri="{FF2B5EF4-FFF2-40B4-BE49-F238E27FC236}">
                <a16:creationId xmlns:a16="http://schemas.microsoft.com/office/drawing/2014/main" id="{B4063F9B-5A55-4054-9205-7644E94F57F5}"/>
              </a:ext>
            </a:extLst>
          </p:cNvPr>
          <p:cNvPicPr>
            <a:picLocks noChangeAspect="1"/>
          </p:cNvPicPr>
          <p:nvPr/>
        </p:nvPicPr>
        <p:blipFill>
          <a:blip r:embed="rId2"/>
          <a:stretch>
            <a:fillRect/>
          </a:stretch>
        </p:blipFill>
        <p:spPr>
          <a:xfrm>
            <a:off x="462215" y="836057"/>
            <a:ext cx="6214612" cy="3477078"/>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2E0F8B0A-5E6F-40AF-8758-0C94425E3D0D}"/>
              </a:ext>
            </a:extLst>
          </p:cNvPr>
          <p:cNvPicPr>
            <a:picLocks noChangeAspect="1"/>
          </p:cNvPicPr>
          <p:nvPr/>
        </p:nvPicPr>
        <p:blipFill>
          <a:blip r:embed="rId3"/>
          <a:stretch>
            <a:fillRect/>
          </a:stretch>
        </p:blipFill>
        <p:spPr>
          <a:xfrm>
            <a:off x="4949496" y="3114160"/>
            <a:ext cx="6780289" cy="3562865"/>
          </a:xfrm>
          <a:prstGeom prst="rect">
            <a:avLst/>
          </a:prstGeom>
        </p:spPr>
      </p:pic>
    </p:spTree>
    <p:extLst>
      <p:ext uri="{BB962C8B-B14F-4D97-AF65-F5344CB8AC3E}">
        <p14:creationId xmlns:p14="http://schemas.microsoft.com/office/powerpoint/2010/main" val="2933922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able&#10;&#10;Description automatically generated">
            <a:extLst>
              <a:ext uri="{FF2B5EF4-FFF2-40B4-BE49-F238E27FC236}">
                <a16:creationId xmlns:a16="http://schemas.microsoft.com/office/drawing/2014/main" id="{D2F50A5E-5A61-47E6-871B-CC48B1945F9E}"/>
              </a:ext>
            </a:extLst>
          </p:cNvPr>
          <p:cNvPicPr>
            <a:picLocks noChangeAspect="1"/>
          </p:cNvPicPr>
          <p:nvPr/>
        </p:nvPicPr>
        <p:blipFill>
          <a:blip r:embed="rId2"/>
          <a:stretch>
            <a:fillRect/>
          </a:stretch>
        </p:blipFill>
        <p:spPr>
          <a:xfrm>
            <a:off x="388126" y="243564"/>
            <a:ext cx="6305238" cy="3518811"/>
          </a:xfrm>
          <a:prstGeom prst="rect">
            <a:avLst/>
          </a:prstGeom>
        </p:spPr>
      </p:pic>
      <p:pic>
        <p:nvPicPr>
          <p:cNvPr id="5" name="Picture 4" descr="Table&#10;&#10;Description automatically generated">
            <a:extLst>
              <a:ext uri="{FF2B5EF4-FFF2-40B4-BE49-F238E27FC236}">
                <a16:creationId xmlns:a16="http://schemas.microsoft.com/office/drawing/2014/main" id="{5A26C1FA-2833-4B3B-811E-9C724FBE003B}"/>
              </a:ext>
            </a:extLst>
          </p:cNvPr>
          <p:cNvPicPr>
            <a:picLocks noChangeAspect="1"/>
          </p:cNvPicPr>
          <p:nvPr/>
        </p:nvPicPr>
        <p:blipFill>
          <a:blip r:embed="rId3"/>
          <a:stretch>
            <a:fillRect/>
          </a:stretch>
        </p:blipFill>
        <p:spPr>
          <a:xfrm>
            <a:off x="4697224" y="2863899"/>
            <a:ext cx="6818501" cy="3636237"/>
          </a:xfrm>
          <a:prstGeom prst="rect">
            <a:avLst/>
          </a:prstGeom>
        </p:spPr>
      </p:pic>
    </p:spTree>
    <p:extLst>
      <p:ext uri="{BB962C8B-B14F-4D97-AF65-F5344CB8AC3E}">
        <p14:creationId xmlns:p14="http://schemas.microsoft.com/office/powerpoint/2010/main" val="2989424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pic>
        <p:nvPicPr>
          <p:cNvPr id="5" name="Picture 4" descr="Group of coworkers collaborating around a table">
            <a:extLst>
              <a:ext uri="{FF2B5EF4-FFF2-40B4-BE49-F238E27FC236}">
                <a16:creationId xmlns:a16="http://schemas.microsoft.com/office/drawing/2014/main" id="{FB5DBD6C-E8A8-B349-AC85-61C44AAEA056}"/>
              </a:ext>
            </a:extLst>
          </p:cNvPr>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46000"/>
                    </a14:imgEffect>
                  </a14:imgLayer>
                </a14:imgProps>
              </a:ext>
              <a:ext uri="{28A0092B-C50C-407E-A947-70E740481C1C}">
                <a14:useLocalDpi xmlns:a14="http://schemas.microsoft.com/office/drawing/2010/main"/>
              </a:ext>
            </a:extLst>
          </a:blip>
          <a:srcRect l="3328" r="3697" b="-1"/>
          <a:stretch/>
        </p:blipFill>
        <p:spPr>
          <a:xfrm>
            <a:off x="0" y="11151"/>
            <a:ext cx="12203151" cy="6858000"/>
          </a:xfrm>
          <a:prstGeom prst="rect">
            <a:avLst/>
          </a:prstGeom>
        </p:spPr>
      </p:pic>
      <p:sp>
        <p:nvSpPr>
          <p:cNvPr id="25" name="Rectangle 24">
            <a:extLst>
              <a:ext uri="{FF2B5EF4-FFF2-40B4-BE49-F238E27FC236}">
                <a16:creationId xmlns:a16="http://schemas.microsoft.com/office/drawing/2014/main" id="{0C2CC41E-4EEC-4D67-B433-E1CDC58798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1153"/>
            <a:ext cx="12192001" cy="6880304"/>
          </a:xfrm>
          <a:prstGeom prst="rect">
            <a:avLst/>
          </a:prstGeom>
          <a:solidFill>
            <a:schemeClr val="accent1">
              <a:alpha val="6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Freeform 22">
            <a:extLst>
              <a:ext uri="{FF2B5EF4-FFF2-40B4-BE49-F238E27FC236}">
                <a16:creationId xmlns:a16="http://schemas.microsoft.com/office/drawing/2014/main" id="{B114AB90-13F9-48EF-BFF7-7634459AA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25094"/>
            <a:ext cx="12192000" cy="2332906"/>
          </a:xfrm>
          <a:custGeom>
            <a:avLst/>
            <a:gdLst>
              <a:gd name="connsiteX0" fmla="*/ 0 w 12192000"/>
              <a:gd name="connsiteY0" fmla="*/ 0 h 2332906"/>
              <a:gd name="connsiteX1" fmla="*/ 1996017 w 12192000"/>
              <a:gd name="connsiteY1" fmla="*/ 0 h 2332906"/>
              <a:gd name="connsiteX2" fmla="*/ 2377017 w 12192000"/>
              <a:gd name="connsiteY2" fmla="*/ 263783 h 2332906"/>
              <a:gd name="connsiteX3" fmla="*/ 2385484 w 12192000"/>
              <a:gd name="connsiteY3" fmla="*/ 266713 h 2332906"/>
              <a:gd name="connsiteX4" fmla="*/ 2398184 w 12192000"/>
              <a:gd name="connsiteY4" fmla="*/ 271110 h 2332906"/>
              <a:gd name="connsiteX5" fmla="*/ 2410883 w 12192000"/>
              <a:gd name="connsiteY5" fmla="*/ 275506 h 2332906"/>
              <a:gd name="connsiteX6" fmla="*/ 2421467 w 12192000"/>
              <a:gd name="connsiteY6" fmla="*/ 275506 h 2332906"/>
              <a:gd name="connsiteX7" fmla="*/ 2434167 w 12192000"/>
              <a:gd name="connsiteY7" fmla="*/ 275506 h 2332906"/>
              <a:gd name="connsiteX8" fmla="*/ 2444750 w 12192000"/>
              <a:gd name="connsiteY8" fmla="*/ 271110 h 2332906"/>
              <a:gd name="connsiteX9" fmla="*/ 2457450 w 12192000"/>
              <a:gd name="connsiteY9" fmla="*/ 266713 h 2332906"/>
              <a:gd name="connsiteX10" fmla="*/ 2465917 w 12192000"/>
              <a:gd name="connsiteY10" fmla="*/ 263783 h 2332906"/>
              <a:gd name="connsiteX11" fmla="*/ 2846917 w 12192000"/>
              <a:gd name="connsiteY11" fmla="*/ 0 h 2332906"/>
              <a:gd name="connsiteX12" fmla="*/ 12192000 w 12192000"/>
              <a:gd name="connsiteY12" fmla="*/ 0 h 2332906"/>
              <a:gd name="connsiteX13" fmla="*/ 12192000 w 12192000"/>
              <a:gd name="connsiteY13" fmla="*/ 2332906 h 2332906"/>
              <a:gd name="connsiteX14" fmla="*/ 0 w 12192000"/>
              <a:gd name="connsiteY14" fmla="*/ 2332906 h 2332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2332906">
                <a:moveTo>
                  <a:pt x="0" y="0"/>
                </a:moveTo>
                <a:lnTo>
                  <a:pt x="1996017" y="0"/>
                </a:lnTo>
                <a:lnTo>
                  <a:pt x="2377017" y="263783"/>
                </a:lnTo>
                <a:lnTo>
                  <a:pt x="2385484" y="266713"/>
                </a:lnTo>
                <a:lnTo>
                  <a:pt x="2398184" y="271110"/>
                </a:lnTo>
                <a:lnTo>
                  <a:pt x="2410883" y="275506"/>
                </a:lnTo>
                <a:lnTo>
                  <a:pt x="2421467" y="275506"/>
                </a:lnTo>
                <a:lnTo>
                  <a:pt x="2434167" y="275506"/>
                </a:lnTo>
                <a:lnTo>
                  <a:pt x="2444750" y="271110"/>
                </a:lnTo>
                <a:lnTo>
                  <a:pt x="2457450" y="266713"/>
                </a:lnTo>
                <a:lnTo>
                  <a:pt x="2465917" y="263783"/>
                </a:lnTo>
                <a:lnTo>
                  <a:pt x="2846917" y="0"/>
                </a:lnTo>
                <a:lnTo>
                  <a:pt x="12192000" y="0"/>
                </a:lnTo>
                <a:lnTo>
                  <a:pt x="12192000" y="2332906"/>
                </a:lnTo>
                <a:lnTo>
                  <a:pt x="0" y="2332906"/>
                </a:lnTo>
                <a:close/>
              </a:path>
            </a:pathLst>
          </a:cu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66081D-517B-5D43-A7B4-E67DDEDC0B31}"/>
              </a:ext>
            </a:extLst>
          </p:cNvPr>
          <p:cNvSpPr>
            <a:spLocks noGrp="1"/>
          </p:cNvSpPr>
          <p:nvPr>
            <p:ph type="title"/>
          </p:nvPr>
        </p:nvSpPr>
        <p:spPr>
          <a:xfrm>
            <a:off x="810001" y="4902200"/>
            <a:ext cx="10572000" cy="694862"/>
          </a:xfrm>
        </p:spPr>
        <p:txBody>
          <a:bodyPr vert="horz" lIns="91440" tIns="45720" rIns="91440" bIns="45720" rtlCol="0" anchor="b">
            <a:normAutofit/>
          </a:bodyPr>
          <a:lstStyle/>
          <a:p>
            <a:pPr algn="l">
              <a:lnSpc>
                <a:spcPct val="90000"/>
              </a:lnSpc>
            </a:pPr>
            <a:r>
              <a:rPr lang="en-US" sz="4000" dirty="0"/>
              <a:t>Thank You</a:t>
            </a:r>
            <a:endParaRPr lang="en-US" sz="4000"/>
          </a:p>
        </p:txBody>
      </p:sp>
    </p:spTree>
    <p:extLst>
      <p:ext uri="{BB962C8B-B14F-4D97-AF65-F5344CB8AC3E}">
        <p14:creationId xmlns:p14="http://schemas.microsoft.com/office/powerpoint/2010/main" val="1415831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descr="Group of people standing up facing the front of the room">
            <a:extLst>
              <a:ext uri="{FF2B5EF4-FFF2-40B4-BE49-F238E27FC236}">
                <a16:creationId xmlns:a16="http://schemas.microsoft.com/office/drawing/2014/main" id="{30DD28AB-D394-1140-A4F3-F7FC038AA57F}"/>
              </a:ext>
            </a:extLst>
          </p:cNvPr>
          <p:cNvPicPr>
            <a:picLocks noChangeAspect="1"/>
          </p:cNvPicPr>
          <p:nvPr/>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a:stretch/>
        </p:blipFill>
        <p:spPr>
          <a:xfrm>
            <a:off x="20" y="36205"/>
            <a:ext cx="12191980" cy="6857989"/>
          </a:xfrm>
          <a:prstGeom prst="rect">
            <a:avLst/>
          </a:prstGeom>
        </p:spPr>
      </p:pic>
      <p:sp>
        <p:nvSpPr>
          <p:cNvPr id="5" name="TextBox 4">
            <a:extLst>
              <a:ext uri="{FF2B5EF4-FFF2-40B4-BE49-F238E27FC236}">
                <a16:creationId xmlns:a16="http://schemas.microsoft.com/office/drawing/2014/main" id="{93B35236-14A2-492C-8D0A-513BEE983FF2}"/>
              </a:ext>
            </a:extLst>
          </p:cNvPr>
          <p:cNvSpPr txBox="1"/>
          <p:nvPr/>
        </p:nvSpPr>
        <p:spPr>
          <a:xfrm>
            <a:off x="526774" y="0"/>
            <a:ext cx="2882348"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ABSTRACT:</a:t>
            </a:r>
          </a:p>
        </p:txBody>
      </p:sp>
      <p:sp>
        <p:nvSpPr>
          <p:cNvPr id="6" name="TextBox 5">
            <a:extLst>
              <a:ext uri="{FF2B5EF4-FFF2-40B4-BE49-F238E27FC236}">
                <a16:creationId xmlns:a16="http://schemas.microsoft.com/office/drawing/2014/main" id="{BE4C045B-69B7-4242-9158-7AAB6EC44B77}"/>
              </a:ext>
            </a:extLst>
          </p:cNvPr>
          <p:cNvSpPr txBox="1"/>
          <p:nvPr/>
        </p:nvSpPr>
        <p:spPr>
          <a:xfrm>
            <a:off x="5572539" y="292387"/>
            <a:ext cx="6331226" cy="6601807"/>
          </a:xfrm>
          <a:prstGeom prst="rect">
            <a:avLst/>
          </a:prstGeom>
          <a:noFill/>
        </p:spPr>
        <p:txBody>
          <a:bodyPr wrap="square" rtlCol="0">
            <a:spAutoFit/>
          </a:bodyPr>
          <a:lstStyle/>
          <a:p>
            <a:pPr>
              <a:lnSpc>
                <a:spcPct val="150000"/>
              </a:lnSpc>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This Case Study is a Web Application of ABC Ltd, an insurance Company which issues Accidents Life Insurance policies to public using learnt concepts and acquired skills (SQL Server, ASP.NET, ADO.NET, Web Services). The main Scenario of this case study is:</a:t>
            </a:r>
          </a:p>
          <a:p>
            <a:pPr>
              <a:lnSpc>
                <a:spcPct val="150000"/>
              </a:lnSpc>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ABC Ltd, an insurance Company issues Accidents Life Insurance policies to public. Under these policies, if the policyholders meet with an accident and suffer injuries, for different types of injuries they pay a certain sum as percentage to the policy amount, obtained by them by paying the applicable premium. In case of death, the amount will be paid to the nominee or legal heir as per the procedure. The claims settlement department maintains the record of all such settlements made and generates a simple statement every month and forwards to its corporate office for consolidation at their end.</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0469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0344C5B-468D-40BA-8562-BB2A6E423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3">
            <a:extLst>
              <a:ext uri="{FF2B5EF4-FFF2-40B4-BE49-F238E27FC236}">
                <a16:creationId xmlns:a16="http://schemas.microsoft.com/office/drawing/2014/main" id="{ECAA8197-DF89-4B95-92DB-575C8AFFA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7554995"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F3F6C66-D6D7-4A72-9928-967AEA400766}"/>
              </a:ext>
            </a:extLst>
          </p:cNvPr>
          <p:cNvSpPr>
            <a:spLocks noGrp="1"/>
          </p:cNvSpPr>
          <p:nvPr>
            <p:ph type="title"/>
          </p:nvPr>
        </p:nvSpPr>
        <p:spPr>
          <a:xfrm>
            <a:off x="8238765" y="1719943"/>
            <a:ext cx="3269463" cy="4034815"/>
          </a:xfrm>
        </p:spPr>
        <p:txBody>
          <a:bodyPr anchor="t">
            <a:normAutofit/>
          </a:bodyPr>
          <a:lstStyle/>
          <a:p>
            <a:r>
              <a:rPr lang="en-US" sz="4400" dirty="0">
                <a:latin typeface="Times New Roman" panose="02020603050405020304" pitchFamily="18" charset="0"/>
                <a:cs typeface="Times New Roman" panose="02020603050405020304" pitchFamily="18" charset="0"/>
              </a:rPr>
              <a:t>Our </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Project</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Scope</a:t>
            </a:r>
          </a:p>
        </p:txBody>
      </p:sp>
      <p:sp>
        <p:nvSpPr>
          <p:cNvPr id="5" name="TextBox 4">
            <a:extLst>
              <a:ext uri="{FF2B5EF4-FFF2-40B4-BE49-F238E27FC236}">
                <a16:creationId xmlns:a16="http://schemas.microsoft.com/office/drawing/2014/main" id="{176C09A0-DE16-41C2-B3D0-629DD09B319A}"/>
              </a:ext>
            </a:extLst>
          </p:cNvPr>
          <p:cNvSpPr txBox="1"/>
          <p:nvPr/>
        </p:nvSpPr>
        <p:spPr>
          <a:xfrm>
            <a:off x="387626" y="457200"/>
            <a:ext cx="5287617" cy="1815882"/>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Scope:</a:t>
            </a:r>
          </a:p>
          <a:p>
            <a:endParaRPr lang="en-US" sz="2000"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Scope of this project is to make the insured claimant claim their policy through online website of that respective company with less difficulty of procedures and paperwork.</a:t>
            </a:r>
          </a:p>
        </p:txBody>
      </p:sp>
      <p:sp>
        <p:nvSpPr>
          <p:cNvPr id="3" name="TextBox 2">
            <a:extLst>
              <a:ext uri="{FF2B5EF4-FFF2-40B4-BE49-F238E27FC236}">
                <a16:creationId xmlns:a16="http://schemas.microsoft.com/office/drawing/2014/main" id="{DBEAB63D-1959-48DE-97C7-5DE38142670A}"/>
              </a:ext>
            </a:extLst>
          </p:cNvPr>
          <p:cNvSpPr txBox="1"/>
          <p:nvPr/>
        </p:nvSpPr>
        <p:spPr>
          <a:xfrm>
            <a:off x="192317" y="3537295"/>
            <a:ext cx="1751892"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Future Scope</a:t>
            </a:r>
            <a:r>
              <a:rPr lang="en-US" dirty="0"/>
              <a:t>:</a:t>
            </a:r>
          </a:p>
        </p:txBody>
      </p:sp>
      <p:sp>
        <p:nvSpPr>
          <p:cNvPr id="4" name="TextBox 3">
            <a:extLst>
              <a:ext uri="{FF2B5EF4-FFF2-40B4-BE49-F238E27FC236}">
                <a16:creationId xmlns:a16="http://schemas.microsoft.com/office/drawing/2014/main" id="{253F9481-372A-4755-A8E5-AB608370F966}"/>
              </a:ext>
            </a:extLst>
          </p:cNvPr>
          <p:cNvSpPr txBox="1"/>
          <p:nvPr/>
        </p:nvSpPr>
        <p:spPr>
          <a:xfrm>
            <a:off x="461639" y="4279037"/>
            <a:ext cx="4563122"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This project can still be developed further in the following aspects, such as.,</a:t>
            </a:r>
          </a:p>
          <a:p>
            <a:r>
              <a:rPr lang="en-US" dirty="0">
                <a:latin typeface="Times New Roman" panose="02020603050405020304" pitchFamily="18" charset="0"/>
                <a:cs typeface="Times New Roman" panose="02020603050405020304" pitchFamily="18" charset="0"/>
              </a:rPr>
              <a:t>Two-way-authentication, blocking user if Number of attempts </a:t>
            </a:r>
            <a:r>
              <a:rPr lang="en-US">
                <a:latin typeface="Times New Roman" panose="02020603050405020304" pitchFamily="18" charset="0"/>
                <a:cs typeface="Times New Roman" panose="02020603050405020304" pitchFamily="18" charset="0"/>
              </a:rPr>
              <a:t>are more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37084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8" descr="Buildings in a downtown area">
            <a:extLst>
              <a:ext uri="{FF2B5EF4-FFF2-40B4-BE49-F238E27FC236}">
                <a16:creationId xmlns:a16="http://schemas.microsoft.com/office/drawing/2014/main" id="{E6409136-4F48-5248-8F4D-72F32D4315BB}"/>
              </a:ext>
            </a:extLst>
          </p:cNvPr>
          <p:cNvPicPr>
            <a:picLocks noChangeAspect="1"/>
          </p:cNvPicPr>
          <p:nvPr/>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a:stretch/>
        </p:blipFill>
        <p:spPr>
          <a:xfrm>
            <a:off x="20" y="11"/>
            <a:ext cx="12191980" cy="6857989"/>
          </a:xfrm>
          <a:prstGeom prst="rect">
            <a:avLst/>
          </a:prstGeom>
        </p:spPr>
      </p:pic>
      <p:sp>
        <p:nvSpPr>
          <p:cNvPr id="3" name="TextBox 2">
            <a:extLst>
              <a:ext uri="{FF2B5EF4-FFF2-40B4-BE49-F238E27FC236}">
                <a16:creationId xmlns:a16="http://schemas.microsoft.com/office/drawing/2014/main" id="{947F1B14-EE81-4F66-A9A3-B83F1FB973B8}"/>
              </a:ext>
            </a:extLst>
          </p:cNvPr>
          <p:cNvSpPr txBox="1"/>
          <p:nvPr/>
        </p:nvSpPr>
        <p:spPr>
          <a:xfrm>
            <a:off x="795130" y="286339"/>
            <a:ext cx="685800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Resources</a:t>
            </a:r>
            <a:r>
              <a:rPr lang="en-US" sz="2400" b="1" dirty="0">
                <a:latin typeface="Times New Roman" panose="02020603050405020304" pitchFamily="18" charset="0"/>
                <a:cs typeface="Times New Roman" panose="02020603050405020304" pitchFamily="18" charset="0"/>
              </a:rPr>
              <a:t>(Hardware &amp; Software): </a:t>
            </a:r>
          </a:p>
        </p:txBody>
      </p:sp>
      <p:sp>
        <p:nvSpPr>
          <p:cNvPr id="4" name="TextBox 3">
            <a:extLst>
              <a:ext uri="{FF2B5EF4-FFF2-40B4-BE49-F238E27FC236}">
                <a16:creationId xmlns:a16="http://schemas.microsoft.com/office/drawing/2014/main" id="{CF6DEDC8-CBF1-41B0-AEB7-B83A5E482A06}"/>
              </a:ext>
            </a:extLst>
          </p:cNvPr>
          <p:cNvSpPr txBox="1"/>
          <p:nvPr/>
        </p:nvSpPr>
        <p:spPr>
          <a:xfrm>
            <a:off x="914401" y="1669774"/>
            <a:ext cx="8209721" cy="2342116"/>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Environment 			: 	Net Framework, Visual Studio Operating System		: </a:t>
            </a:r>
            <a:r>
              <a:rPr lang="en-US" sz="2000">
                <a:latin typeface="Times New Roman" panose="02020603050405020304" pitchFamily="18" charset="0"/>
                <a:cs typeface="Times New Roman" panose="02020603050405020304" pitchFamily="18" charset="0"/>
              </a:rPr>
              <a:t>	Windows 10/11</a:t>
            </a:r>
            <a:endParaRPr lang="en-US" sz="2000" dirty="0">
              <a:latin typeface="Times New Roman" panose="02020603050405020304" pitchFamily="18" charset="0"/>
              <a:cs typeface="Times New Roman" panose="02020603050405020304" pitchFamily="18" charset="0"/>
            </a:endParaRPr>
          </a:p>
          <a:p>
            <a:pPr>
              <a:lnSpc>
                <a:spcPct val="150000"/>
              </a:lnSpc>
            </a:pPr>
            <a:r>
              <a:rPr lang="en-US" sz="2000" dirty="0">
                <a:latin typeface="Times New Roman" panose="02020603050405020304" pitchFamily="18" charset="0"/>
                <a:cs typeface="Times New Roman" panose="02020603050405020304" pitchFamily="18" charset="0"/>
              </a:rPr>
              <a:t>Programming Language :  C#/VB </a:t>
            </a:r>
          </a:p>
          <a:p>
            <a:pPr>
              <a:lnSpc>
                <a:spcPct val="150000"/>
              </a:lnSpc>
            </a:pPr>
            <a:r>
              <a:rPr lang="en-US" sz="2000" dirty="0">
                <a:latin typeface="Times New Roman" panose="02020603050405020304" pitchFamily="18" charset="0"/>
                <a:cs typeface="Times New Roman" panose="02020603050405020304" pitchFamily="18" charset="0"/>
              </a:rPr>
              <a:t>Scripting Language : Java Script </a:t>
            </a:r>
          </a:p>
          <a:p>
            <a:pPr>
              <a:lnSpc>
                <a:spcPct val="150000"/>
              </a:lnSpc>
            </a:pPr>
            <a:r>
              <a:rPr lang="en-US" sz="2000" dirty="0">
                <a:latin typeface="Times New Roman" panose="02020603050405020304" pitchFamily="18" charset="0"/>
                <a:cs typeface="Times New Roman" panose="02020603050405020304" pitchFamily="18" charset="0"/>
              </a:rPr>
              <a:t>Database : MSSQL Server</a:t>
            </a:r>
          </a:p>
        </p:txBody>
      </p:sp>
    </p:spTree>
    <p:extLst>
      <p:ext uri="{BB962C8B-B14F-4D97-AF65-F5344CB8AC3E}">
        <p14:creationId xmlns:p14="http://schemas.microsoft.com/office/powerpoint/2010/main" val="948558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57CCCA-EC08-40EA-AFB2-1627CAF0ACA3}"/>
              </a:ext>
            </a:extLst>
          </p:cNvPr>
          <p:cNvSpPr txBox="1"/>
          <p:nvPr/>
        </p:nvSpPr>
        <p:spPr>
          <a:xfrm>
            <a:off x="556591" y="365203"/>
            <a:ext cx="1351721"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Screens:</a:t>
            </a:r>
          </a:p>
        </p:txBody>
      </p:sp>
      <p:pic>
        <p:nvPicPr>
          <p:cNvPr id="9" name="Picture 8">
            <a:extLst>
              <a:ext uri="{FF2B5EF4-FFF2-40B4-BE49-F238E27FC236}">
                <a16:creationId xmlns:a16="http://schemas.microsoft.com/office/drawing/2014/main" id="{326B3D59-0088-484A-8E17-F5EBC0A45C5B}"/>
              </a:ext>
            </a:extLst>
          </p:cNvPr>
          <p:cNvPicPr>
            <a:picLocks noChangeAspect="1"/>
          </p:cNvPicPr>
          <p:nvPr/>
        </p:nvPicPr>
        <p:blipFill>
          <a:blip r:embed="rId2"/>
          <a:stretch>
            <a:fillRect/>
          </a:stretch>
        </p:blipFill>
        <p:spPr>
          <a:xfrm>
            <a:off x="5858654" y="3648076"/>
            <a:ext cx="5942822" cy="2847260"/>
          </a:xfrm>
          <a:prstGeom prst="rect">
            <a:avLst/>
          </a:prstGeom>
        </p:spPr>
      </p:pic>
      <p:pic>
        <p:nvPicPr>
          <p:cNvPr id="12" name="Picture 11">
            <a:extLst>
              <a:ext uri="{FF2B5EF4-FFF2-40B4-BE49-F238E27FC236}">
                <a16:creationId xmlns:a16="http://schemas.microsoft.com/office/drawing/2014/main" id="{48D4821D-6F89-49C6-9A98-CB06E2CAD091}"/>
              </a:ext>
            </a:extLst>
          </p:cNvPr>
          <p:cNvPicPr>
            <a:picLocks noChangeAspect="1"/>
          </p:cNvPicPr>
          <p:nvPr/>
        </p:nvPicPr>
        <p:blipFill>
          <a:blip r:embed="rId3"/>
          <a:stretch>
            <a:fillRect/>
          </a:stretch>
        </p:blipFill>
        <p:spPr>
          <a:xfrm>
            <a:off x="390525" y="765313"/>
            <a:ext cx="5705475" cy="2739242"/>
          </a:xfrm>
          <a:prstGeom prst="rect">
            <a:avLst/>
          </a:prstGeom>
        </p:spPr>
      </p:pic>
    </p:spTree>
    <p:extLst>
      <p:ext uri="{BB962C8B-B14F-4D97-AF65-F5344CB8AC3E}">
        <p14:creationId xmlns:p14="http://schemas.microsoft.com/office/powerpoint/2010/main" val="98776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D35704A-E1EB-4281-BA25-3A82A7977FD6}"/>
              </a:ext>
            </a:extLst>
          </p:cNvPr>
          <p:cNvPicPr>
            <a:picLocks noChangeAspect="1"/>
          </p:cNvPicPr>
          <p:nvPr/>
        </p:nvPicPr>
        <p:blipFill>
          <a:blip r:embed="rId2"/>
          <a:stretch>
            <a:fillRect/>
          </a:stretch>
        </p:blipFill>
        <p:spPr>
          <a:xfrm>
            <a:off x="171450" y="114455"/>
            <a:ext cx="6534150" cy="3256185"/>
          </a:xfrm>
          <a:prstGeom prst="rect">
            <a:avLst/>
          </a:prstGeom>
        </p:spPr>
      </p:pic>
      <p:pic>
        <p:nvPicPr>
          <p:cNvPr id="8" name="Picture 7">
            <a:extLst>
              <a:ext uri="{FF2B5EF4-FFF2-40B4-BE49-F238E27FC236}">
                <a16:creationId xmlns:a16="http://schemas.microsoft.com/office/drawing/2014/main" id="{0F0F105C-FF26-46D0-B65A-FBE13B9CD3C5}"/>
              </a:ext>
            </a:extLst>
          </p:cNvPr>
          <p:cNvPicPr>
            <a:picLocks noChangeAspect="1"/>
          </p:cNvPicPr>
          <p:nvPr/>
        </p:nvPicPr>
        <p:blipFill>
          <a:blip r:embed="rId3"/>
          <a:stretch>
            <a:fillRect/>
          </a:stretch>
        </p:blipFill>
        <p:spPr>
          <a:xfrm>
            <a:off x="5543550" y="3429000"/>
            <a:ext cx="6096000" cy="3370640"/>
          </a:xfrm>
          <a:prstGeom prst="rect">
            <a:avLst/>
          </a:prstGeom>
        </p:spPr>
      </p:pic>
    </p:spTree>
    <p:extLst>
      <p:ext uri="{BB962C8B-B14F-4D97-AF65-F5344CB8AC3E}">
        <p14:creationId xmlns:p14="http://schemas.microsoft.com/office/powerpoint/2010/main" val="3700900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C877F313-7DD7-4D93-BCEE-069ED726B244}"/>
              </a:ext>
            </a:extLst>
          </p:cNvPr>
          <p:cNvPicPr>
            <a:picLocks noChangeAspect="1"/>
          </p:cNvPicPr>
          <p:nvPr/>
        </p:nvPicPr>
        <p:blipFill>
          <a:blip r:embed="rId2"/>
          <a:stretch>
            <a:fillRect/>
          </a:stretch>
        </p:blipFill>
        <p:spPr>
          <a:xfrm>
            <a:off x="253180" y="526940"/>
            <a:ext cx="5850052" cy="2793494"/>
          </a:xfrm>
          <a:prstGeom prst="rect">
            <a:avLst/>
          </a:prstGeom>
        </p:spPr>
      </p:pic>
      <p:pic>
        <p:nvPicPr>
          <p:cNvPr id="5" name="Picture 4" descr="Graphical user interface&#10;&#10;Description automatically generated with low confidence">
            <a:extLst>
              <a:ext uri="{FF2B5EF4-FFF2-40B4-BE49-F238E27FC236}">
                <a16:creationId xmlns:a16="http://schemas.microsoft.com/office/drawing/2014/main" id="{82EF6846-2889-4CE3-990D-14AF12F057A8}"/>
              </a:ext>
            </a:extLst>
          </p:cNvPr>
          <p:cNvPicPr>
            <a:picLocks noChangeAspect="1"/>
          </p:cNvPicPr>
          <p:nvPr/>
        </p:nvPicPr>
        <p:blipFill>
          <a:blip r:embed="rId3"/>
          <a:stretch>
            <a:fillRect/>
          </a:stretch>
        </p:blipFill>
        <p:spPr>
          <a:xfrm>
            <a:off x="375314" y="3756641"/>
            <a:ext cx="5605783" cy="2574419"/>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4150AFF9-AF52-4020-8722-93E8789F8E9A}"/>
              </a:ext>
            </a:extLst>
          </p:cNvPr>
          <p:cNvPicPr>
            <a:picLocks noChangeAspect="1"/>
          </p:cNvPicPr>
          <p:nvPr/>
        </p:nvPicPr>
        <p:blipFill>
          <a:blip r:embed="rId4"/>
          <a:stretch>
            <a:fillRect/>
          </a:stretch>
        </p:blipFill>
        <p:spPr>
          <a:xfrm>
            <a:off x="5842820" y="2052796"/>
            <a:ext cx="6096000" cy="2752407"/>
          </a:xfrm>
          <a:prstGeom prst="rect">
            <a:avLst/>
          </a:prstGeom>
        </p:spPr>
      </p:pic>
      <p:sp>
        <p:nvSpPr>
          <p:cNvPr id="8" name="TextBox 7">
            <a:extLst>
              <a:ext uri="{FF2B5EF4-FFF2-40B4-BE49-F238E27FC236}">
                <a16:creationId xmlns:a16="http://schemas.microsoft.com/office/drawing/2014/main" id="{DA197F12-8290-4B33-8B04-B8B510BE4CD0}"/>
              </a:ext>
            </a:extLst>
          </p:cNvPr>
          <p:cNvSpPr txBox="1"/>
          <p:nvPr/>
        </p:nvSpPr>
        <p:spPr>
          <a:xfrm>
            <a:off x="719091" y="230819"/>
            <a:ext cx="2459115" cy="369332"/>
          </a:xfrm>
          <a:prstGeom prst="rect">
            <a:avLst/>
          </a:prstGeom>
          <a:noFill/>
        </p:spPr>
        <p:txBody>
          <a:bodyPr wrap="square" rtlCol="0">
            <a:spAutoFit/>
          </a:bodyPr>
          <a:lstStyle/>
          <a:p>
            <a:r>
              <a:rPr lang="en-US" dirty="0"/>
              <a:t>Customer Screens:</a:t>
            </a:r>
          </a:p>
        </p:txBody>
      </p:sp>
    </p:spTree>
    <p:extLst>
      <p:ext uri="{BB962C8B-B14F-4D97-AF65-F5344CB8AC3E}">
        <p14:creationId xmlns:p14="http://schemas.microsoft.com/office/powerpoint/2010/main" val="310708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4E4940C6-CA3F-4F5A-A13D-2B36BE2D59BE}"/>
              </a:ext>
            </a:extLst>
          </p:cNvPr>
          <p:cNvPicPr>
            <a:picLocks noChangeAspect="1"/>
          </p:cNvPicPr>
          <p:nvPr/>
        </p:nvPicPr>
        <p:blipFill>
          <a:blip r:embed="rId2"/>
          <a:stretch>
            <a:fillRect/>
          </a:stretch>
        </p:blipFill>
        <p:spPr>
          <a:xfrm>
            <a:off x="665825" y="765796"/>
            <a:ext cx="9626438" cy="4856728"/>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F593749D-EC12-43F4-A26E-E68A290BD124}"/>
              </a:ext>
            </a:extLst>
          </p:cNvPr>
          <p:cNvPicPr>
            <a:picLocks noChangeAspect="1"/>
          </p:cNvPicPr>
          <p:nvPr/>
        </p:nvPicPr>
        <p:blipFill>
          <a:blip r:embed="rId3"/>
          <a:stretch>
            <a:fillRect/>
          </a:stretch>
        </p:blipFill>
        <p:spPr>
          <a:xfrm>
            <a:off x="7584675" y="2943842"/>
            <a:ext cx="4229467" cy="1219306"/>
          </a:xfrm>
          <a:prstGeom prst="rect">
            <a:avLst/>
          </a:prstGeom>
        </p:spPr>
      </p:pic>
    </p:spTree>
    <p:extLst>
      <p:ext uri="{BB962C8B-B14F-4D97-AF65-F5344CB8AC3E}">
        <p14:creationId xmlns:p14="http://schemas.microsoft.com/office/powerpoint/2010/main" val="24077584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 timeline&#10;&#10;Description automatically generated">
            <a:extLst>
              <a:ext uri="{FF2B5EF4-FFF2-40B4-BE49-F238E27FC236}">
                <a16:creationId xmlns:a16="http://schemas.microsoft.com/office/drawing/2014/main" id="{4C3610F4-4FD3-491F-A909-DC79A3F10D38}"/>
              </a:ext>
            </a:extLst>
          </p:cNvPr>
          <p:cNvPicPr>
            <a:picLocks noChangeAspect="1"/>
          </p:cNvPicPr>
          <p:nvPr/>
        </p:nvPicPr>
        <p:blipFill>
          <a:blip r:embed="rId2"/>
          <a:stretch>
            <a:fillRect/>
          </a:stretch>
        </p:blipFill>
        <p:spPr>
          <a:xfrm>
            <a:off x="180975" y="194598"/>
            <a:ext cx="6170211" cy="3167727"/>
          </a:xfrm>
          <a:prstGeom prst="rect">
            <a:avLst/>
          </a:prstGeom>
        </p:spPr>
      </p:pic>
      <p:pic>
        <p:nvPicPr>
          <p:cNvPr id="4" name="Picture 3">
            <a:extLst>
              <a:ext uri="{FF2B5EF4-FFF2-40B4-BE49-F238E27FC236}">
                <a16:creationId xmlns:a16="http://schemas.microsoft.com/office/drawing/2014/main" id="{10E49670-272F-4398-A1E5-1A9FAB6FC132}"/>
              </a:ext>
            </a:extLst>
          </p:cNvPr>
          <p:cNvPicPr>
            <a:picLocks noChangeAspect="1"/>
          </p:cNvPicPr>
          <p:nvPr/>
        </p:nvPicPr>
        <p:blipFill>
          <a:blip r:embed="rId3"/>
          <a:stretch>
            <a:fillRect/>
          </a:stretch>
        </p:blipFill>
        <p:spPr>
          <a:xfrm>
            <a:off x="2432386" y="3495676"/>
            <a:ext cx="6693859" cy="3238553"/>
          </a:xfrm>
          <a:prstGeom prst="rect">
            <a:avLst/>
          </a:prstGeom>
        </p:spPr>
      </p:pic>
      <p:pic>
        <p:nvPicPr>
          <p:cNvPr id="8" name="Picture 7">
            <a:extLst>
              <a:ext uri="{FF2B5EF4-FFF2-40B4-BE49-F238E27FC236}">
                <a16:creationId xmlns:a16="http://schemas.microsoft.com/office/drawing/2014/main" id="{1B6F913E-5E7C-4DC5-8F63-82FCFF9B0F3C}"/>
              </a:ext>
            </a:extLst>
          </p:cNvPr>
          <p:cNvPicPr>
            <a:picLocks noChangeAspect="1"/>
          </p:cNvPicPr>
          <p:nvPr/>
        </p:nvPicPr>
        <p:blipFill>
          <a:blip r:embed="rId4"/>
          <a:stretch>
            <a:fillRect/>
          </a:stretch>
        </p:blipFill>
        <p:spPr>
          <a:xfrm>
            <a:off x="7652501" y="4116783"/>
            <a:ext cx="4214225" cy="1181202"/>
          </a:xfrm>
          <a:prstGeom prst="rect">
            <a:avLst/>
          </a:prstGeom>
        </p:spPr>
      </p:pic>
    </p:spTree>
    <p:extLst>
      <p:ext uri="{BB962C8B-B14F-4D97-AF65-F5344CB8AC3E}">
        <p14:creationId xmlns:p14="http://schemas.microsoft.com/office/powerpoint/2010/main" val="35105430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E1812AF-5C4C-4B75-9015-C90088D3D4BF}">
  <ds:schemaRefs>
    <ds:schemaRef ds:uri="http://schemas.microsoft.com/sharepoint/v3/contenttype/forms"/>
  </ds:schemaRefs>
</ds:datastoreItem>
</file>

<file path=customXml/itemProps2.xml><?xml version="1.0" encoding="utf-8"?>
<ds:datastoreItem xmlns:ds="http://schemas.openxmlformats.org/officeDocument/2006/customXml" ds:itemID="{5E15C130-17B0-43C9-B99C-584294C40B5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F0B771C-53D0-4C6A-8C2A-F95E45907F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Agency design</Template>
  <TotalTime>194</TotalTime>
  <Words>301</Words>
  <Application>Microsoft Office PowerPoint</Application>
  <PresentationFormat>Widescreen</PresentationFormat>
  <Paragraphs>26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Century Gothic</vt:lpstr>
      <vt:lpstr>Times New Roman</vt:lpstr>
      <vt:lpstr>Wingdings 2</vt:lpstr>
      <vt:lpstr>Quotable</vt:lpstr>
      <vt:lpstr>PowerPoint Presentation</vt:lpstr>
      <vt:lpstr>PowerPoint Presentation</vt:lpstr>
      <vt:lpstr>Our  Project Scope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Ramkumar Donda</dc:creator>
  <cp:lastModifiedBy>Ramkumar Donda</cp:lastModifiedBy>
  <cp:revision>1</cp:revision>
  <dcterms:created xsi:type="dcterms:W3CDTF">2022-01-10T02:05:38Z</dcterms:created>
  <dcterms:modified xsi:type="dcterms:W3CDTF">2022-01-19T10:31:58Z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